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6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FFF19B-A032-4BFD-A2A5-BAF7C6EE4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3C38FBF-A76F-4B32-ADC3-94954ECFA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BC154D-A4A8-4CE0-B187-870FA1CB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185919-A024-4780-B97D-80CA92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36B9EE-0523-4FA5-A7B3-9DB03CD6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5030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2BC4B9-75BB-4B97-B8FD-A6D59D1B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2C2BB7F-5AFC-4E78-9764-607FBB49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072662-9B9C-4072-8969-549157C3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5C4B6C-B22B-46C3-9E47-FE58EBD6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C66352-7518-481F-9F9F-3F02EB82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387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01D58A6-CA34-4762-B787-D7AA2318C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467011C-2B26-487D-B2C3-50791518F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1D6892-9C1B-49CE-BE1C-A156CFD5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E2F3D5-4827-4EA3-A798-147F7A3C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FF010B-0DB0-4509-986D-C0C979B6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511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ECE79-8882-4543-B94C-F984D0C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E18C4C-7172-4CD6-B58C-BEA0D31CF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DF83D1-1738-4F32-962C-7C16BB10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F9931F-0F66-4700-8FA8-9420D848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7BF9F8-2F33-4C89-9C27-48091979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2841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AC4D4D-9830-4808-9BBA-DABD16A1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5AFE8C2-921F-45F2-960C-B05C6A07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B047A8-3967-48AE-A0FB-D3EF705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0AC326-3B1D-4437-93F9-B7577734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3AB9B6-CF77-41DC-B7FA-E1F046A1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467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B1EE99-8B9A-4EFA-9CA9-38B62EB7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3C0EA5-899F-4E8A-B234-7B59DE08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3E1DDE-1D0B-4D3D-8A29-E24A69C8F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ED44DD-8B74-438F-BB07-5ADAE135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97C9B1-E907-4EA9-854B-B0362094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2C99717-4B27-4583-8CA2-67F57EF7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5326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535D99-C753-4F0E-8498-3EF127D6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09893F9-3925-4F8C-BCB2-0FC2EF25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523480D-E61E-4549-A268-C8C7CCE2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1A7DAE-FA0A-4C8E-859A-A2A4E9C00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DD271AF-0468-479B-B09D-6D97BA342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2F1A34F-B8AE-4847-B06A-FB7A3945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9624915-661C-47A8-A6B1-A3DC44B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32643D7-9E08-4BC8-A0DB-468E6692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642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B6347F-3335-4400-AF6B-F594A76F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1EBEE89-A809-4210-B390-1E400C69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F870C1-06B1-4231-B484-D02B4587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CC1D41-A0A5-4C79-9C6D-8047A5E2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2687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5621278-E167-4710-B176-2E2C21E0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21AD2B8-6BE1-4CEE-9B6A-F80B30DE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75AAB13-B54E-4854-8A40-1ED2D35C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253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A4B3F3-652E-46E8-B8AE-696031EF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06318A2-6D8F-469B-8B25-F1B0FDF0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122B25B-3099-4FE3-A4C5-B7B4FD8B5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61B8724-3149-481A-97EF-F6203EAE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EAA8F0-8B8C-41BB-BDE5-7591AFD6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B01564-B91E-4EFC-B6F9-60A7CCF8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4680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39FF1A-652F-4E07-9793-F703650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05733CF-6E25-42CB-A028-B44DF0A1F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90D329F-BBAE-49CF-8D65-607192136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CDC47F-C729-4AE7-9C46-24A3CC22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ED330C1-8FA8-4CFC-9C32-9A771144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10E97FD-7588-4A29-9CB3-0BC4A032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911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B9D5D93-7FEB-4686-BA2F-A8CF8F26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796980-F8A8-4412-8223-2E2326B5D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E3BB1E6-4564-46C4-BAD0-A8E267CD9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8D41-BE7F-4307-B405-42B9308A793D}" type="datetimeFigureOut">
              <a:rPr lang="es-MX" smtClean="0"/>
              <a:pPr/>
              <a:t>01/08/2019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088F8F-66F4-4D2D-BE82-C2411FD87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5F22CE-309C-42F7-9D99-5B9C09A52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2C4F-9481-4F68-8787-0E184257DFC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3509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hlogisticaweb.grupo-fh.com/WMS/FHL_InicioSesionEs.aspx?Per=FH_R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C0F96D-875D-4E8A-B25E-D9CA782B6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Solicitudes de préstamo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C323B5D-71D5-4E51-9E07-F436C1DCA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7200" dirty="0"/>
              <a:t>WMS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xmlns="" val="205320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E9932A-653E-42B5-95AE-5DFEC235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Deberás ingresar al siguiente link </a:t>
            </a:r>
            <a:r>
              <a:rPr lang="es-MX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http://fhlogisticaweb.grupo-fh.com/WMS/FHL_InicioSesionEs.aspx?Per=FH_RH</a:t>
            </a:r>
            <a:r>
              <a:rPr lang="es-MX" sz="1800" b="1" dirty="0"/>
              <a:t> </a:t>
            </a:r>
            <a:r>
              <a:rPr lang="es-MX" sz="1800" dirty="0"/>
              <a:t>y </a:t>
            </a:r>
            <a:r>
              <a:rPr lang="es-ES" sz="1800" dirty="0"/>
              <a:t>dar click en solicitud de préstamo</a:t>
            </a:r>
            <a:endParaRPr lang="es-MX" sz="1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5AF2788-7B62-4CDD-9C04-1EF8E227A3F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4687"/>
          <a:stretch/>
        </p:blipFill>
        <p:spPr bwMode="auto">
          <a:xfrm>
            <a:off x="2035962" y="1825625"/>
            <a:ext cx="8120076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09C48319-E96A-4B27-80F2-DC79D8DB8964}"/>
              </a:ext>
            </a:extLst>
          </p:cNvPr>
          <p:cNvCxnSpPr/>
          <p:nvPr/>
        </p:nvCxnSpPr>
        <p:spPr>
          <a:xfrm>
            <a:off x="7559040" y="4110446"/>
            <a:ext cx="487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430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089B5B-590F-4E87-96E5-CD941E3F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Lee las condiciones para ver si eres candidato a solicitar un préstamo y dar click en la flechas para seguir</a:t>
            </a:r>
            <a:endParaRPr lang="es-MX" sz="1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1AF1E7B-4B7E-452B-95D2-BF0FB19D5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276"/>
          <a:stretch/>
        </p:blipFill>
        <p:spPr>
          <a:xfrm>
            <a:off x="2226255" y="2011679"/>
            <a:ext cx="7739489" cy="416528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0CA0DC3D-BFC8-41BB-8C66-0ADE4EDAD592}"/>
              </a:ext>
            </a:extLst>
          </p:cNvPr>
          <p:cNvCxnSpPr>
            <a:cxnSpLocks/>
          </p:cNvCxnSpPr>
          <p:nvPr/>
        </p:nvCxnSpPr>
        <p:spPr>
          <a:xfrm flipH="1">
            <a:off x="8604069" y="4981303"/>
            <a:ext cx="452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241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6C1E9B-26E8-4F93-9654-7E7E083E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err="1"/>
              <a:t>Deberas</a:t>
            </a:r>
            <a:r>
              <a:rPr lang="es-ES" sz="1800" dirty="0"/>
              <a:t> anotar la CURP de ambos (Solicitante y Aval) y dar click en el icono de ? y dar click en la flechas para seguir </a:t>
            </a:r>
            <a:endParaRPr lang="es-MX" sz="1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6881A9D-4729-44C6-9F4A-99948D664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677" b="5863"/>
          <a:stretch/>
        </p:blipFill>
        <p:spPr>
          <a:xfrm>
            <a:off x="2226255" y="2029097"/>
            <a:ext cx="7739489" cy="3892732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B806518F-786A-4BDE-AA05-2BEB55AFC6B6}"/>
              </a:ext>
            </a:extLst>
          </p:cNvPr>
          <p:cNvSpPr/>
          <p:nvPr/>
        </p:nvSpPr>
        <p:spPr>
          <a:xfrm>
            <a:off x="2760617" y="3823063"/>
            <a:ext cx="287383" cy="9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B7DD92E3-D9E8-4D12-9A0F-95437F90C79B}"/>
              </a:ext>
            </a:extLst>
          </p:cNvPr>
          <p:cNvSpPr/>
          <p:nvPr/>
        </p:nvSpPr>
        <p:spPr>
          <a:xfrm>
            <a:off x="2786743" y="4571998"/>
            <a:ext cx="269966" cy="9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9C2AD926-9B03-4803-86BD-0C502186AFA8}"/>
              </a:ext>
            </a:extLst>
          </p:cNvPr>
          <p:cNvCxnSpPr/>
          <p:nvPr/>
        </p:nvCxnSpPr>
        <p:spPr>
          <a:xfrm flipH="1" flipV="1">
            <a:off x="5390606" y="3918857"/>
            <a:ext cx="252548" cy="25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30901560-5087-492C-B153-D42FFF8FBB12}"/>
              </a:ext>
            </a:extLst>
          </p:cNvPr>
          <p:cNvCxnSpPr>
            <a:cxnSpLocks/>
          </p:cNvCxnSpPr>
          <p:nvPr/>
        </p:nvCxnSpPr>
        <p:spPr>
          <a:xfrm flipH="1" flipV="1">
            <a:off x="5390606" y="4667792"/>
            <a:ext cx="252548" cy="243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0E070FD8-1B13-4FAE-8E96-F62A5C806A09}"/>
              </a:ext>
            </a:extLst>
          </p:cNvPr>
          <p:cNvCxnSpPr/>
          <p:nvPr/>
        </p:nvCxnSpPr>
        <p:spPr>
          <a:xfrm flipH="1">
            <a:off x="8969829" y="491163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008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DBE9AD-72CD-4B9A-939F-37F37B80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1800" dirty="0"/>
              <a:t>Verifica que estén correctos tus datos y los de tu aval, </a:t>
            </a:r>
            <a:br>
              <a:rPr lang="es-ES" sz="1800" dirty="0"/>
            </a:br>
            <a:r>
              <a:rPr lang="es-ES" sz="1800" dirty="0"/>
              <a:t>Anota tu dirección de correo electrónico, indicar si tienes descuentos por Infonavit, Fonacot u Otro (Pensión, etc.)</a:t>
            </a:r>
            <a:br>
              <a:rPr lang="es-ES" sz="1800" dirty="0"/>
            </a:br>
            <a:r>
              <a:rPr lang="es-ES" sz="1800" dirty="0"/>
              <a:t>Después el monto a solicitar y el periodo de pago, cuando hayas concluido esa parte da click en la calculadora, te dará el desglose de intereses y monto de pago (semanal o quincenal, según sea el caso de tú nómina) </a:t>
            </a:r>
            <a:br>
              <a:rPr lang="es-ES" sz="1800" dirty="0"/>
            </a:br>
            <a:r>
              <a:rPr lang="es-ES" sz="1800" dirty="0"/>
              <a:t>si ya estas de acuerdo con los datos da click en el icono de Guardar </a:t>
            </a:r>
            <a:endParaRPr lang="es-MX" sz="18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CD69F7D-4223-4EAB-AF8C-1DB0142B24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066" y="1843294"/>
            <a:ext cx="9059443" cy="3788879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732DD48B-4D99-4CFC-9ACA-769A113D5D22}"/>
              </a:ext>
            </a:extLst>
          </p:cNvPr>
          <p:cNvSpPr/>
          <p:nvPr/>
        </p:nvSpPr>
        <p:spPr>
          <a:xfrm>
            <a:off x="1661491" y="4433201"/>
            <a:ext cx="60157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76A2A064-BEF9-40EC-892A-FA3B4B791AD7}"/>
              </a:ext>
            </a:extLst>
          </p:cNvPr>
          <p:cNvSpPr/>
          <p:nvPr/>
        </p:nvSpPr>
        <p:spPr>
          <a:xfrm>
            <a:off x="4535382" y="5061807"/>
            <a:ext cx="457200" cy="204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2535366E-C878-4378-A850-0B7B8B199900}"/>
              </a:ext>
            </a:extLst>
          </p:cNvPr>
          <p:cNvSpPr/>
          <p:nvPr/>
        </p:nvSpPr>
        <p:spPr>
          <a:xfrm rot="9446174">
            <a:off x="9845573" y="3461781"/>
            <a:ext cx="433137" cy="20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A558FB90-88E8-4155-AA48-A1F69F693732}"/>
              </a:ext>
            </a:extLst>
          </p:cNvPr>
          <p:cNvSpPr/>
          <p:nvPr/>
        </p:nvSpPr>
        <p:spPr>
          <a:xfrm>
            <a:off x="9473560" y="2802835"/>
            <a:ext cx="350118" cy="92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xmlns="" id="{88522BBD-ABA4-4241-B7D5-C101B87C708D}"/>
              </a:ext>
            </a:extLst>
          </p:cNvPr>
          <p:cNvSpPr/>
          <p:nvPr/>
        </p:nvSpPr>
        <p:spPr>
          <a:xfrm rot="10800000">
            <a:off x="10477501" y="2815987"/>
            <a:ext cx="350118" cy="92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2464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06A09F-D54B-424F-B0FD-2A97DF84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Va a darte un número de solicitud, procede a imprimir el formato para firmarlo y entregar a Recursos Humanos </a:t>
            </a:r>
            <a:endParaRPr lang="es-MX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7CE9740-52D0-4707-A0A0-A74A09EFF0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066" y="1843294"/>
            <a:ext cx="9059443" cy="37888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80DA08F-90D4-4BD8-BA36-6EDED3E3C3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8645" y="2688500"/>
            <a:ext cx="523875" cy="209550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xmlns="" id="{44D686A6-1C60-4CB7-A3C0-A3671CE4D934}"/>
              </a:ext>
            </a:extLst>
          </p:cNvPr>
          <p:cNvSpPr/>
          <p:nvPr/>
        </p:nvSpPr>
        <p:spPr>
          <a:xfrm>
            <a:off x="2311445" y="2739133"/>
            <a:ext cx="457200" cy="108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9B36F05-36A2-4C85-BABA-B2B4D28425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509" y="2669450"/>
            <a:ext cx="762000" cy="28760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A2AE1D71-68AA-4466-90E3-2BE619CBE948}"/>
              </a:ext>
            </a:extLst>
          </p:cNvPr>
          <p:cNvSpPr/>
          <p:nvPr/>
        </p:nvSpPr>
        <p:spPr>
          <a:xfrm rot="12495593">
            <a:off x="10246293" y="2952451"/>
            <a:ext cx="266011" cy="143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90374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98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Solicitudes de préstamo</vt:lpstr>
      <vt:lpstr>Deberás ingresar al siguiente link http://fhlogisticaweb.grupo-fh.com/WMS/FHL_InicioSesionEs.aspx?Per=FH_RH y dar click en solicitud de préstamo</vt:lpstr>
      <vt:lpstr>Lee las condiciones para ver si eres candidato a solicitar un préstamo y dar click en la flechas para seguir</vt:lpstr>
      <vt:lpstr>Deberas anotar la CURP de ambos (Solicitante y Aval) y dar click en el icono de ? y dar click en la flechas para seguir </vt:lpstr>
      <vt:lpstr>Verifica que estén correctos tus datos y los de tu aval,  Anota tu dirección de correo electrónico, indicar si tienes descuentos por Infonavit, Fonacot u Otro (Pensión, etc.) Después el monto a solicitar y el periodo de pago, cuando hayas concluido esa parte da click en la calculadora, te dará el desglose de intereses y monto de pago (semanal o quincenal, según sea el caso de tú nómina)  si ya estas de acuerdo con los datos da click en el icono de Guardar </vt:lpstr>
      <vt:lpstr>Va a darte un número de solicitud, procede a imprimir el formato para firmarlo y entregar a Recursos Humanos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Solicitudes de préstamo</dc:title>
  <dc:creator>Delia Laredo</dc:creator>
  <cp:lastModifiedBy>CC CISCO2</cp:lastModifiedBy>
  <cp:revision>5</cp:revision>
  <dcterms:created xsi:type="dcterms:W3CDTF">2019-07-25T21:20:43Z</dcterms:created>
  <dcterms:modified xsi:type="dcterms:W3CDTF">2019-08-01T12:42:25Z</dcterms:modified>
</cp:coreProperties>
</file>