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53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45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7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08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6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80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05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3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5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6415-7187-4052-8566-3C81A2543369}" type="datetimeFigureOut">
              <a:rPr lang="es-MX" smtClean="0"/>
              <a:t>25/01/2022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8017-1A08-4E00-8068-439B45665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01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485" t="10894" r="6042" b="10751"/>
          <a:stretch/>
        </p:blipFill>
        <p:spPr>
          <a:xfrm>
            <a:off x="-115911" y="76918"/>
            <a:ext cx="12234279" cy="67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cp:lastPrinted>2022-01-25T19:52:39Z</cp:lastPrinted>
  <dcterms:created xsi:type="dcterms:W3CDTF">2022-01-25T19:49:58Z</dcterms:created>
  <dcterms:modified xsi:type="dcterms:W3CDTF">2022-01-25T19:53:35Z</dcterms:modified>
</cp:coreProperties>
</file>